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50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otmek.com/" TargetMode="External"/><Relationship Id="rId3" Type="http://schemas.openxmlformats.org/officeDocument/2006/relationships/hyperlink" Target="https://www.autoitscript.com/site/" TargetMode="External"/><Relationship Id="rId7" Type="http://schemas.openxmlformats.org/officeDocument/2006/relationships/hyperlink" Target="https://www.chatbot.co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ilkakon.com/shimeji/" TargetMode="External"/><Relationship Id="rId5" Type="http://schemas.openxmlformats.org/officeDocument/2006/relationships/hyperlink" Target="https://www.autohotkey.com/" TargetMode="External"/><Relationship Id="rId4" Type="http://schemas.openxmlformats.org/officeDocument/2006/relationships/hyperlink" Target="https://www.neowin.net/news/tinytask-176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5bbb1a3f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b5bbb1a3f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5bbb1a3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b5bbb1a3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https://www.google.com/url?sa=i&amp;url=https%3A%2F%2Fwww.autoitscript.com%2Fsite%2F&amp;psig=AOvVaw0jqU0ssh59bQvOm4MN9qEc&amp;ust=1612317391367000&amp;source=images&amp;cd=vfe&amp;ved=0CA0QjhxqFwoTCLDL876Myu4CFQAAAAAdAAAAABAD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https://www.neowin.net/news/tinytask-176/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https://www.autohotkey.com/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https://kilkakon.com/shimeji/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https://www.chatbot.com/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https://botmek.com/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5bbb1a3f2_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5bbb1a3f2_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5bbb1a3f2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b5bbb1a3f2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5bbb1a3f2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b5bbb1a3f2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5bbb1a3f2_5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b5bbb1a3f2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5bbb1a3f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b5bbb1a3f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body" idx="1"/>
          </p:nvPr>
        </p:nvSpPr>
        <p:spPr>
          <a:xfrm>
            <a:off x="1279185" y="1600202"/>
            <a:ext cx="6565570" cy="438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body" idx="1"/>
          </p:nvPr>
        </p:nvSpPr>
        <p:spPr>
          <a:xfrm>
            <a:off x="1279185" y="1600202"/>
            <a:ext cx="6565570" cy="438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>
            <a:spLocks noGrp="1"/>
          </p:cNvSpPr>
          <p:nvPr>
            <p:ph type="title"/>
          </p:nvPr>
        </p:nvSpPr>
        <p:spPr>
          <a:xfrm>
            <a:off x="457200" y="2719846"/>
            <a:ext cx="8229600" cy="114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>
            <a:spLocks noGrp="1"/>
          </p:cNvSpPr>
          <p:nvPr>
            <p:ph type="pic" idx="2"/>
          </p:nvPr>
        </p:nvSpPr>
        <p:spPr>
          <a:xfrm>
            <a:off x="1785578" y="175589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1279186" y="1729974"/>
            <a:ext cx="6565569" cy="41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>
            <a:spLocks noGrp="1"/>
          </p:cNvSpPr>
          <p:nvPr>
            <p:ph type="pic" idx="2"/>
          </p:nvPr>
        </p:nvSpPr>
        <p:spPr>
          <a:xfrm>
            <a:off x="1785578" y="175589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with Caption">
  <p:cSld name="3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1279186" y="1729974"/>
            <a:ext cx="6565569" cy="41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itscript.com/sit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atbot.com/features/visual-builder/" TargetMode="External"/><Relationship Id="rId5" Type="http://schemas.openxmlformats.org/officeDocument/2006/relationships/hyperlink" Target="http://www.autohotkey.com/" TargetMode="External"/><Relationship Id="rId4" Type="http://schemas.openxmlformats.org/officeDocument/2006/relationships/hyperlink" Target="http://www.neowin.net/news/tinytask-176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/>
        </p:nvSpPr>
        <p:spPr>
          <a:xfrm>
            <a:off x="447145" y="2475804"/>
            <a:ext cx="80187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dk1"/>
                </a:solidFill>
              </a:rPr>
              <a:t>Tama: The Friend in your PC</a:t>
            </a:r>
            <a:r>
              <a:rPr lang="en-US" sz="4300" b="1">
                <a:solidFill>
                  <a:schemeClr val="dk1"/>
                </a:solidFill>
              </a:rPr>
              <a:t> </a:t>
            </a:r>
            <a:endParaRPr sz="1900"/>
          </a:p>
        </p:txBody>
      </p:sp>
      <p:sp>
        <p:nvSpPr>
          <p:cNvPr id="35" name="Google Shape;35;p13"/>
          <p:cNvSpPr txBox="1"/>
          <p:nvPr/>
        </p:nvSpPr>
        <p:spPr>
          <a:xfrm>
            <a:off x="483987" y="4065035"/>
            <a:ext cx="5486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3"/>
          <p:cNvSpPr txBox="1"/>
          <p:nvPr/>
        </p:nvSpPr>
        <p:spPr>
          <a:xfrm>
            <a:off x="483987" y="4375031"/>
            <a:ext cx="6000110" cy="271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3"/>
          <p:cNvSpPr txBox="1"/>
          <p:nvPr/>
        </p:nvSpPr>
        <p:spPr>
          <a:xfrm>
            <a:off x="488629" y="3376987"/>
            <a:ext cx="532599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3409F"/>
                </a:solidFill>
              </a:rPr>
              <a:t>CSE 3311 - </a:t>
            </a:r>
            <a:r>
              <a:rPr lang="en-US" sz="2400" b="0" i="0" u="none" strike="noStrike" cap="none">
                <a:solidFill>
                  <a:srgbClr val="13409F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en-US" sz="2400">
                <a:solidFill>
                  <a:srgbClr val="13409F"/>
                </a:solidFill>
              </a:rPr>
              <a:t>4</a:t>
            </a:r>
            <a:endParaRPr/>
          </a:p>
        </p:txBody>
      </p:sp>
      <p:cxnSp>
        <p:nvCxnSpPr>
          <p:cNvPr id="38" name="Google Shape;38;p13"/>
          <p:cNvCxnSpPr/>
          <p:nvPr/>
        </p:nvCxnSpPr>
        <p:spPr>
          <a:xfrm>
            <a:off x="577321" y="3931971"/>
            <a:ext cx="488696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13"/>
          <p:cNvSpPr txBox="1"/>
          <p:nvPr/>
        </p:nvSpPr>
        <p:spPr>
          <a:xfrm>
            <a:off x="5814622" y="5316725"/>
            <a:ext cx="241040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</a:rPr>
              <a:t>Team 4 Members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William Anderson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</a:rPr>
              <a:t>Dorsey Roten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Meron Solomon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sp>
        <p:nvSpPr>
          <p:cNvPr id="40" name="Google Shape;40;p13"/>
          <p:cNvSpPr txBox="1"/>
          <p:nvPr/>
        </p:nvSpPr>
        <p:spPr>
          <a:xfrm>
            <a:off x="357795" y="6045800"/>
            <a:ext cx="53259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3409F"/>
                </a:solidFill>
                <a:latin typeface="Arial"/>
                <a:ea typeface="Arial"/>
                <a:cs typeface="Arial"/>
                <a:sym typeface="Arial"/>
              </a:rPr>
              <a:t>CSE</a:t>
            </a:r>
            <a:r>
              <a:rPr lang="en-US" sz="1600">
                <a:solidFill>
                  <a:srgbClr val="13409F"/>
                </a:solidFill>
              </a:rPr>
              <a:t>3311</a:t>
            </a:r>
            <a:r>
              <a:rPr lang="en-US" sz="1600">
                <a:solidFill>
                  <a:srgbClr val="13409F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600">
                <a:solidFill>
                  <a:srgbClr val="13409F"/>
                </a:solidFill>
              </a:rPr>
              <a:t>Object-Oriented Software Engineering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3409F"/>
                </a:solidFill>
                <a:latin typeface="Arial"/>
                <a:ea typeface="Arial"/>
                <a:cs typeface="Arial"/>
                <a:sym typeface="Arial"/>
              </a:rPr>
              <a:t>Spring 2021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505463" y="179795"/>
            <a:ext cx="6565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Times New Roman"/>
                <a:ea typeface="Times New Roman"/>
                <a:cs typeface="Times New Roman"/>
                <a:sym typeface="Times New Roman"/>
              </a:rPr>
              <a:t>Competitor Type 3:Online Pet 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975" y="990025"/>
            <a:ext cx="4154575" cy="22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703050" y="3722475"/>
            <a:ext cx="7737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Runs as a small avatar on the side of your screen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Has cute animations whenever you click on it or interact with it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Pricing tends to be free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505478" y="179800"/>
            <a:ext cx="8092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Times New Roman"/>
                <a:ea typeface="Times New Roman"/>
                <a:cs typeface="Times New Roman"/>
                <a:sym typeface="Times New Roman"/>
              </a:rPr>
              <a:t>How is Tama is Better Than The Competition?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8025" y="4350975"/>
            <a:ext cx="3579750" cy="25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485550" y="930575"/>
            <a:ext cx="85299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Char char="▪"/>
            </a:pPr>
            <a:r>
              <a:rPr lang="en-US" sz="2500">
                <a:solidFill>
                  <a:srgbClr val="3F3F3F"/>
                </a:solidFill>
              </a:rPr>
              <a:t>Combination of other programs’ aspects, even if simplified a little.</a:t>
            </a:r>
            <a:endParaRPr sz="2500">
              <a:solidFill>
                <a:srgbClr val="3F3F3F"/>
              </a:solidFill>
            </a:endParaRPr>
          </a:p>
          <a:p>
            <a:pPr marL="74295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Char char="▪"/>
            </a:pPr>
            <a:r>
              <a:rPr lang="en-US" sz="2500">
                <a:solidFill>
                  <a:srgbClr val="3F3F3F"/>
                </a:solidFill>
              </a:rPr>
              <a:t>Record and edit macros. </a:t>
            </a:r>
            <a:endParaRPr sz="2500">
              <a:solidFill>
                <a:srgbClr val="3F3F3F"/>
              </a:solidFill>
            </a:endParaRPr>
          </a:p>
          <a:p>
            <a:pPr marL="74295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Char char="▪"/>
            </a:pPr>
            <a:r>
              <a:rPr lang="en-US" sz="2500">
                <a:solidFill>
                  <a:srgbClr val="3F3F3F"/>
                </a:solidFill>
              </a:rPr>
              <a:t>Tama can be directly interacted with as an avatar that will be placed on the user’s desktop.</a:t>
            </a:r>
            <a:endParaRPr sz="2500">
              <a:solidFill>
                <a:srgbClr val="3F3F3F"/>
              </a:solidFill>
            </a:endParaRPr>
          </a:p>
          <a:p>
            <a:pPr marL="74295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Char char="▪"/>
            </a:pPr>
            <a:r>
              <a:rPr lang="en-US" sz="2500">
                <a:solidFill>
                  <a:srgbClr val="3F3F3F"/>
                </a:solidFill>
              </a:rPr>
              <a:t>The avatar expresses itself with dynamic emotions.</a:t>
            </a:r>
            <a:endParaRPr sz="2500">
              <a:solidFill>
                <a:srgbClr val="3F3F3F"/>
              </a:solidFill>
            </a:endParaRPr>
          </a:p>
          <a:p>
            <a:pPr marL="3429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Char char="▪"/>
            </a:pPr>
            <a:r>
              <a:rPr lang="en-US" sz="2500">
                <a:solidFill>
                  <a:srgbClr val="3F3F3F"/>
                </a:solidFill>
              </a:rPr>
              <a:t>Access to main variables makes Tama easy to modify.</a:t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531853" y="187025"/>
            <a:ext cx="8222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The Risks that Tama Faces</a:t>
            </a:r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531840" y="829358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These issues must be taken into consideration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650" y="4804650"/>
            <a:ext cx="2167350" cy="15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531850" y="1482975"/>
            <a:ext cx="7768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Testing-Driven Design methodology (TDD) (</a:t>
            </a:r>
            <a:r>
              <a:rPr lang="en-US" sz="2000" b="1">
                <a:solidFill>
                  <a:schemeClr val="dk1"/>
                </a:solidFill>
              </a:rPr>
              <a:t>80% Risk</a:t>
            </a:r>
            <a:r>
              <a:rPr lang="en-US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Problem: No experience w/ TDD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Solution:  Make sure the team has a clear picture of project requirements to test.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Deployment on macOS, Windows, and Ubuntu. (</a:t>
            </a:r>
            <a:r>
              <a:rPr lang="en-US" sz="2000" b="1">
                <a:solidFill>
                  <a:schemeClr val="dk1"/>
                </a:solidFill>
              </a:rPr>
              <a:t>50% Risk</a:t>
            </a:r>
            <a:r>
              <a:rPr lang="en-US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Problem: Differences between OS/Compatibility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Solution: If there is a time-restriction, Tama will be only deployed to Windows.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Learning new libraries. (</a:t>
            </a:r>
            <a:r>
              <a:rPr lang="en-US" sz="2000" b="1">
                <a:solidFill>
                  <a:schemeClr val="dk1"/>
                </a:solidFill>
              </a:rPr>
              <a:t>20% Risk</a:t>
            </a:r>
            <a:r>
              <a:rPr lang="en-US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Problem: Failure to properly learn and implement these libraries may result in feature creep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Solution: Sprint planning must take into account </a:t>
            </a:r>
            <a:endParaRPr sz="2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library learning time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452709" y="197380"/>
            <a:ext cx="65655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Who is Tama Meant For? 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452709" y="839720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Tama is useful for anyone and everyone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842175" y="1702400"/>
            <a:ext cx="7373400" cy="4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Customers: CSE 3311 Class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Potential Users: </a:t>
            </a:r>
            <a:endParaRPr sz="2500">
              <a:solidFill>
                <a:schemeClr val="dk1"/>
              </a:solidFill>
            </a:endParaRP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Beginner desktop computer users</a:t>
            </a:r>
            <a:endParaRPr sz="2500">
              <a:solidFill>
                <a:schemeClr val="dk1"/>
              </a:solidFill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Children</a:t>
            </a:r>
            <a:endParaRPr sz="2500">
              <a:solidFill>
                <a:schemeClr val="dk1"/>
              </a:solidFill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Elderly</a:t>
            </a:r>
            <a:endParaRPr sz="25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</a:endParaRP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“Power users”- knowledgeable users looking for an easy way to execute common desktop tasks.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725" y="264901"/>
            <a:ext cx="4140325" cy="300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1138507" y="1417085"/>
            <a:ext cx="7583461" cy="416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</a:rPr>
              <a:t>Enjoy Tama as a desktop pet, productivity tool, or both! 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</a:rPr>
              <a:t>Little competition - No one does it all.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</a:rPr>
              <a:t>Simple for beginner computer users</a:t>
            </a:r>
            <a:endParaRPr sz="24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▪"/>
            </a:pPr>
            <a:r>
              <a:rPr lang="en-US" sz="2400">
                <a:solidFill>
                  <a:srgbClr val="3F3F3F"/>
                </a:solidFill>
              </a:rPr>
              <a:t>Useful for intermediate/advanced users</a:t>
            </a:r>
            <a:endParaRPr sz="24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</a:rPr>
              <a:t>Minimal GUI stays out of your way.</a:t>
            </a:r>
            <a:endParaRPr sz="2400">
              <a:solidFill>
                <a:srgbClr val="3F3F3F"/>
              </a:solidFill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46140" y="197380"/>
            <a:ext cx="65655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5075" y="4095750"/>
            <a:ext cx="38100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1138507" y="1246300"/>
            <a:ext cx="7583461" cy="416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3F3F3F"/>
                </a:solidFill>
              </a:rPr>
              <a:t>“Home.” AutoIt, 2019,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www.autoitscript.com/site/</a:t>
            </a:r>
            <a:r>
              <a:rPr lang="en-US" sz="1800">
                <a:solidFill>
                  <a:srgbClr val="3F3F3F"/>
                </a:solidFill>
              </a:rPr>
              <a:t>.</a:t>
            </a:r>
            <a:endParaRPr sz="18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</a:pPr>
            <a:r>
              <a:rPr lang="en-US" sz="1800">
                <a:solidFill>
                  <a:srgbClr val="3F3F3F"/>
                </a:solidFill>
              </a:rPr>
              <a:t>Razvan Serea, News Reporter, Neowin                                             ·. “TinyTask 1.77 [Update].” Neowin, 1 Nov. 2019,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www.neowin.net/news/tinytask-176/</a:t>
            </a:r>
            <a:r>
              <a:rPr lang="en-US" sz="1800">
                <a:solidFill>
                  <a:srgbClr val="3F3F3F"/>
                </a:solidFill>
              </a:rPr>
              <a:t>.</a:t>
            </a:r>
            <a:endParaRPr sz="18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</a:pPr>
            <a:r>
              <a:rPr lang="en-US" sz="1800">
                <a:solidFill>
                  <a:srgbClr val="3F3F3F"/>
                </a:solidFill>
              </a:rPr>
              <a:t>AutoHotkey,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www.autohotkey.com/</a:t>
            </a:r>
            <a:r>
              <a:rPr lang="en-US" sz="1800">
                <a:solidFill>
                  <a:srgbClr val="3F3F3F"/>
                </a:solidFill>
              </a:rPr>
              <a:t>.</a:t>
            </a:r>
            <a:endParaRPr sz="18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</a:pPr>
            <a:r>
              <a:rPr lang="en-US" sz="1800">
                <a:solidFill>
                  <a:srgbClr val="3F3F3F"/>
                </a:solidFill>
              </a:rPr>
              <a:t>“Macro Recorder.” Jitbit.com, 2021, www.jitbit.com/macro-recorder/.</a:t>
            </a:r>
            <a:endParaRPr sz="18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</a:pPr>
            <a:r>
              <a:rPr lang="en-US" sz="1800">
                <a:solidFill>
                  <a:srgbClr val="3F3F3F"/>
                </a:solidFill>
              </a:rPr>
              <a:t>“Shimeji-Ee Desktop Pet.” Kilkakon.com - Shimeji-Ee Desktop Pet, kilkakon.com/shimeji/.</a:t>
            </a:r>
            <a:endParaRPr sz="18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</a:pPr>
            <a:r>
              <a:rPr lang="en-US" sz="1800">
                <a:solidFill>
                  <a:srgbClr val="3F3F3F"/>
                </a:solidFill>
              </a:rPr>
              <a:t>“Emulator Game Keyboard and Mouse!” BotMek, botmek.com/.</a:t>
            </a:r>
            <a:endParaRPr sz="18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</a:pPr>
            <a:r>
              <a:rPr lang="en-US" sz="1800">
                <a:solidFill>
                  <a:srgbClr val="3F3F3F"/>
                </a:solidFill>
              </a:rPr>
              <a:t>“ChatBot Visual Builder - A Better Way of Building Chatbots.” ChatBot, 2021,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www.chatbot.com/features/visual-builder/</a:t>
            </a:r>
            <a:r>
              <a:rPr lang="en-US" sz="1800">
                <a:solidFill>
                  <a:srgbClr val="3F3F3F"/>
                </a:solidFill>
              </a:rPr>
              <a:t>.</a:t>
            </a:r>
            <a:endParaRPr sz="18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</a:endParaRPr>
          </a:p>
          <a:p>
            <a:pPr marL="3429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646140" y="197380"/>
            <a:ext cx="65655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3753" y="5784204"/>
            <a:ext cx="85844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1360100" y="1062075"/>
            <a:ext cx="6565500" cy="353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Tama Artwork done by @avianfalls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13" y="1975599"/>
            <a:ext cx="7049775" cy="29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3333204" y="2771184"/>
            <a:ext cx="286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Q/A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646157" y="1347472"/>
            <a:ext cx="75834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</a:rPr>
              <a:t>Does your PC or car have a name? </a:t>
            </a:r>
            <a:endParaRPr sz="24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</a:rPr>
              <a:t>Have you ever tried to domesticate your Roomba?</a:t>
            </a:r>
            <a:endParaRPr sz="24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▪"/>
            </a:pPr>
            <a:r>
              <a:rPr lang="en-US" sz="2400">
                <a:solidFill>
                  <a:srgbClr val="3F3F3F"/>
                </a:solidFill>
              </a:rPr>
              <a:t>Do you enjoy giving human qualities to inanimate objects?</a:t>
            </a: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</a:rPr>
              <a:t>Then you should meet Tama, The Friend in your PC!</a:t>
            </a:r>
            <a:endParaRPr sz="2400">
              <a:solidFill>
                <a:srgbClr val="3F3F3F"/>
              </a:solidFill>
            </a:endParaRPr>
          </a:p>
        </p:txBody>
      </p:sp>
      <p:sp>
        <p:nvSpPr>
          <p:cNvPr id="46" name="Google Shape;46;p14"/>
          <p:cNvSpPr txBox="1"/>
          <p:nvPr/>
        </p:nvSpPr>
        <p:spPr>
          <a:xfrm>
            <a:off x="646140" y="197380"/>
            <a:ext cx="65655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Introduction</a:t>
            </a:r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775" y="2934200"/>
            <a:ext cx="3420151" cy="228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863400" y="1916500"/>
            <a:ext cx="74172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A desktop pet and a productivity tool wrapped in one!</a:t>
            </a:r>
            <a:endParaRPr sz="20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Deletion bin, macro editor, hotkey manager, and more.</a:t>
            </a:r>
            <a:endParaRPr sz="20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Keep it fed and happy.</a:t>
            </a:r>
            <a:endParaRPr sz="20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Toss it around your screen.</a:t>
            </a:r>
            <a:endParaRPr sz="20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Find Tama here: https://github.com/just-drive/Tama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53" name="Google Shape;53;p15"/>
          <p:cNvSpPr txBox="1"/>
          <p:nvPr/>
        </p:nvSpPr>
        <p:spPr>
          <a:xfrm>
            <a:off x="646140" y="197380"/>
            <a:ext cx="65655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What is Tama?</a:t>
            </a:r>
            <a:endParaRPr/>
          </a:p>
        </p:txBody>
      </p:sp>
      <p:sp>
        <p:nvSpPr>
          <p:cNvPr id="54" name="Google Shape;54;p15"/>
          <p:cNvSpPr txBox="1"/>
          <p:nvPr/>
        </p:nvSpPr>
        <p:spPr>
          <a:xfrm>
            <a:off x="646140" y="839720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125" y="2783700"/>
            <a:ext cx="5454977" cy="395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932100" y="1582950"/>
            <a:ext cx="74172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Hunger, Happiness, Sleepiness</a:t>
            </a:r>
            <a:endParaRPr sz="2000">
              <a:solidFill>
                <a:srgbClr val="3F3F3F"/>
              </a:solidFill>
            </a:endParaRPr>
          </a:p>
          <a:p>
            <a:pPr marL="742950" lvl="1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Feed him files to sate his unending hunger</a:t>
            </a:r>
            <a:endParaRPr sz="2000">
              <a:solidFill>
                <a:srgbClr val="3F3F3F"/>
              </a:solidFill>
            </a:endParaRPr>
          </a:p>
          <a:p>
            <a:pPr marL="742950" lvl="1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Interact with him to keep him happy.</a:t>
            </a:r>
            <a:endParaRPr sz="2000">
              <a:solidFill>
                <a:srgbClr val="3F3F3F"/>
              </a:solidFill>
            </a:endParaRPr>
          </a:p>
          <a:p>
            <a:pPr marL="742950" lvl="1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Give him some rest when he looks tired.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Extensible design</a:t>
            </a:r>
            <a:endParaRPr sz="2000">
              <a:solidFill>
                <a:srgbClr val="3F3F3F"/>
              </a:solidFill>
            </a:endParaRPr>
          </a:p>
          <a:p>
            <a:pPr marL="742950" lvl="1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Module based design focus should allow </a:t>
            </a:r>
            <a:endParaRPr sz="2000">
              <a:solidFill>
                <a:srgbClr val="3F3F3F"/>
              </a:solidFill>
            </a:endParaRPr>
          </a:p>
          <a:p>
            <a:pPr marL="74295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developers to easily add new functionality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61" name="Google Shape;61;p16"/>
          <p:cNvSpPr txBox="1"/>
          <p:nvPr/>
        </p:nvSpPr>
        <p:spPr>
          <a:xfrm>
            <a:off x="646151" y="197375"/>
            <a:ext cx="741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Tama’s Features - Milestone 1</a:t>
            </a:r>
            <a:endParaRPr/>
          </a:p>
        </p:txBody>
      </p:sp>
      <p:sp>
        <p:nvSpPr>
          <p:cNvPr id="62" name="Google Shape;62;p16"/>
          <p:cNvSpPr txBox="1"/>
          <p:nvPr/>
        </p:nvSpPr>
        <p:spPr>
          <a:xfrm>
            <a:off x="714815" y="843570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Basic Needs System and Extensibility</a:t>
            </a:r>
            <a:endParaRPr/>
          </a:p>
        </p:txBody>
      </p: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475" y="3934275"/>
            <a:ext cx="2173924" cy="241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932100" y="1582950"/>
            <a:ext cx="74172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Macro Recorder - Record and Emulate User Input</a:t>
            </a:r>
            <a:endParaRPr sz="20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Hotkey Manager w/ Hotkey Chaining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Trash Bin for Files - Permanent Deletion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Clipboard Extension - Manage multiple copied and pasteable files and rotate through the queue with hotkeys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Grab a Window with Tama to pin it to the front of the screen.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646151" y="197375"/>
            <a:ext cx="741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Tama’s Features - Milestone 2</a:t>
            </a:r>
            <a:endParaRPr/>
          </a:p>
        </p:txBody>
      </p:sp>
      <p:sp>
        <p:nvSpPr>
          <p:cNvPr id="70" name="Google Shape;70;p17"/>
          <p:cNvSpPr txBox="1"/>
          <p:nvPr/>
        </p:nvSpPr>
        <p:spPr>
          <a:xfrm>
            <a:off x="714815" y="843570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Productivity Tools</a:t>
            </a:r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0" y="4561475"/>
            <a:ext cx="3166229" cy="22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922275" y="1887075"/>
            <a:ext cx="74172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Give Tama a dynamic physics body.</a:t>
            </a:r>
            <a:endParaRPr sz="200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Implement visual emotions and basic animations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Bug Fixing and Feedback Implementation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Expose an animation API for developers.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Build for Linux and Mac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Release v1.0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646151" y="197375"/>
            <a:ext cx="741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Tama’s Features - Milestone 3</a:t>
            </a:r>
            <a:endParaRPr/>
          </a:p>
        </p:txBody>
      </p:sp>
      <p:sp>
        <p:nvSpPr>
          <p:cNvPr id="78" name="Google Shape;78;p18"/>
          <p:cNvSpPr txBox="1"/>
          <p:nvPr/>
        </p:nvSpPr>
        <p:spPr>
          <a:xfrm>
            <a:off x="714815" y="843570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GUI Polishing and Release</a:t>
            </a:r>
            <a:endParaRPr/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975" y="4149463"/>
            <a:ext cx="38100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646140" y="197380"/>
            <a:ext cx="65655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Tama’s Competitors</a:t>
            </a:r>
            <a:endParaRPr/>
          </a:p>
        </p:txBody>
      </p:sp>
      <p:sp>
        <p:nvSpPr>
          <p:cNvPr id="85" name="Google Shape;85;p19"/>
          <p:cNvSpPr txBox="1"/>
          <p:nvPr/>
        </p:nvSpPr>
        <p:spPr>
          <a:xfrm>
            <a:off x="646140" y="839720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Tama is poised to be more well rounded than these guys.</a:t>
            </a:r>
            <a:endParaRPr sz="1800">
              <a:solidFill>
                <a:srgbClr val="37609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 </a:t>
            </a:r>
            <a:endParaRPr/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50" y="1483600"/>
            <a:ext cx="1922150" cy="17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9375" y="1483600"/>
            <a:ext cx="2213375" cy="17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825" y="1441350"/>
            <a:ext cx="23622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6475" y="3889600"/>
            <a:ext cx="19221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625" y="3830150"/>
            <a:ext cx="3332349" cy="17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5037" y="2947075"/>
            <a:ext cx="2213375" cy="51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3488" y="4171450"/>
            <a:ext cx="29365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505463" y="179795"/>
            <a:ext cx="6565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Times New Roman"/>
                <a:ea typeface="Times New Roman"/>
                <a:cs typeface="Times New Roman"/>
                <a:sym typeface="Times New Roman"/>
              </a:rPr>
              <a:t>Competitor Type 1: Macro Editors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455" y="3872923"/>
            <a:ext cx="1291162" cy="139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500" y="1911491"/>
            <a:ext cx="1486786" cy="139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7197" y="1878050"/>
            <a:ext cx="1586756" cy="63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94263" y="4049686"/>
            <a:ext cx="1291163" cy="130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1609" y="2998388"/>
            <a:ext cx="1972530" cy="874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505475" y="2490150"/>
            <a:ext cx="46611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Records keypresses and mouse movements for use later.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Runs these macros in the background.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Price ranges from (</a:t>
            </a:r>
            <a:r>
              <a:rPr lang="en-US" sz="2000" b="1">
                <a:solidFill>
                  <a:srgbClr val="3F3F3F"/>
                </a:solidFill>
              </a:rPr>
              <a:t>$0 to $200</a:t>
            </a:r>
            <a:r>
              <a:rPr lang="en-US" sz="2000">
                <a:solidFill>
                  <a:srgbClr val="3F3F3F"/>
                </a:solidFill>
              </a:rPr>
              <a:t>)</a:t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505463" y="179795"/>
            <a:ext cx="6565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Times New Roman"/>
                <a:ea typeface="Times New Roman"/>
                <a:cs typeface="Times New Roman"/>
                <a:sym typeface="Times New Roman"/>
              </a:rPr>
              <a:t>Competitor Type 2: Chat Bots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25" y="2961850"/>
            <a:ext cx="3621700" cy="9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4217950" y="2259150"/>
            <a:ext cx="4723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Creates a smooth interface where you can respond and talk to bots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3F3F3F"/>
                </a:solidFill>
              </a:rPr>
              <a:t>Add the template to websites and applications to target your needs.</a:t>
            </a:r>
            <a:endParaRPr sz="2000">
              <a:solidFill>
                <a:srgbClr val="3F3F3F"/>
              </a:solidFill>
            </a:endParaRPr>
          </a:p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</a:pPr>
            <a:r>
              <a:rPr lang="en-US" sz="2000">
                <a:solidFill>
                  <a:srgbClr val="3F3F3F"/>
                </a:solidFill>
              </a:rPr>
              <a:t>Price ranges from (</a:t>
            </a:r>
            <a:r>
              <a:rPr lang="en-US" sz="2000" b="1">
                <a:solidFill>
                  <a:srgbClr val="3F3F3F"/>
                </a:solidFill>
              </a:rPr>
              <a:t>$50 to $500</a:t>
            </a:r>
            <a:r>
              <a:rPr lang="en-US" sz="2000">
                <a:solidFill>
                  <a:srgbClr val="3F3F3F"/>
                </a:solidFill>
              </a:rPr>
              <a:t>)</a:t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Microsoft Office PowerPoint</Application>
  <PresentationFormat>On-screen Show (4:3)</PresentationFormat>
  <Paragraphs>114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Noto Sans Symbols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Dorsey</cp:lastModifiedBy>
  <cp:revision>1</cp:revision>
  <dcterms:modified xsi:type="dcterms:W3CDTF">2021-02-02T05:21:13Z</dcterms:modified>
</cp:coreProperties>
</file>